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56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80CEC-426E-41B4-8EF7-EDA5877BC90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1F3302-2971-4618-B71D-32992E4AAA7B}">
      <dgm:prSet phldrT="[Текст]"/>
      <dgm:spPr/>
      <dgm:t>
        <a:bodyPr/>
        <a:lstStyle/>
        <a:p>
          <a:r>
            <a:rPr lang="uk-UA" dirty="0" smtClean="0"/>
            <a:t>Біологічний</a:t>
          </a:r>
          <a:endParaRPr lang="ru-RU" dirty="0"/>
        </a:p>
      </dgm:t>
    </dgm:pt>
    <dgm:pt modelId="{443E51FD-CEFF-4C37-9A04-92C6DCD1BDC2}" type="parTrans" cxnId="{7DDBEA75-30F0-4964-B58F-7FBFECB402DA}">
      <dgm:prSet/>
      <dgm:spPr/>
      <dgm:t>
        <a:bodyPr/>
        <a:lstStyle/>
        <a:p>
          <a:endParaRPr lang="ru-RU"/>
        </a:p>
      </dgm:t>
    </dgm:pt>
    <dgm:pt modelId="{37DE3CB0-2B5C-442E-B1D0-94828643D9F2}" type="sibTrans" cxnId="{7DDBEA75-30F0-4964-B58F-7FBFECB402DA}">
      <dgm:prSet/>
      <dgm:spPr/>
      <dgm:t>
        <a:bodyPr/>
        <a:lstStyle/>
        <a:p>
          <a:endParaRPr lang="ru-RU"/>
        </a:p>
      </dgm:t>
    </dgm:pt>
    <dgm:pt modelId="{6EB6E0C1-F7B5-4BEE-BAC5-C2641B72FB4B}">
      <dgm:prSet phldrT="[Текст]"/>
      <dgm:spPr/>
      <dgm:t>
        <a:bodyPr/>
        <a:lstStyle/>
        <a:p>
          <a:r>
            <a:rPr lang="uk-UA" dirty="0" smtClean="0"/>
            <a:t>Фактор соціального середовища</a:t>
          </a:r>
          <a:endParaRPr lang="ru-RU" dirty="0"/>
        </a:p>
      </dgm:t>
    </dgm:pt>
    <dgm:pt modelId="{D6DC6EAC-9BBB-4ABD-A840-C4820AB4E0AE}" type="parTrans" cxnId="{6F9FE9CA-8028-40D8-8423-BEE9F31DDF35}">
      <dgm:prSet/>
      <dgm:spPr/>
      <dgm:t>
        <a:bodyPr/>
        <a:lstStyle/>
        <a:p>
          <a:endParaRPr lang="ru-RU"/>
        </a:p>
      </dgm:t>
    </dgm:pt>
    <dgm:pt modelId="{7AA9BD99-8EA6-4F4D-A921-CAE34785320F}" type="sibTrans" cxnId="{6F9FE9CA-8028-40D8-8423-BEE9F31DDF35}">
      <dgm:prSet/>
      <dgm:spPr/>
      <dgm:t>
        <a:bodyPr/>
        <a:lstStyle/>
        <a:p>
          <a:endParaRPr lang="ru-RU"/>
        </a:p>
      </dgm:t>
    </dgm:pt>
    <dgm:pt modelId="{C936C85D-205B-461A-8810-DEA56513C51E}">
      <dgm:prSet phldrT="[Текст]"/>
      <dgm:spPr/>
      <dgm:t>
        <a:bodyPr/>
        <a:lstStyle/>
        <a:p>
          <a:r>
            <a:rPr lang="uk-UA" dirty="0" smtClean="0"/>
            <a:t>Фактор внутрішньо особистісної активності</a:t>
          </a:r>
          <a:endParaRPr lang="ru-RU" dirty="0"/>
        </a:p>
      </dgm:t>
    </dgm:pt>
    <dgm:pt modelId="{F52ACFF8-7078-4899-BF18-2D370794D62F}" type="parTrans" cxnId="{2A25B0E4-D1B5-4E9A-B07A-326C0EDDB4CF}">
      <dgm:prSet/>
      <dgm:spPr/>
      <dgm:t>
        <a:bodyPr/>
        <a:lstStyle/>
        <a:p>
          <a:endParaRPr lang="ru-RU"/>
        </a:p>
      </dgm:t>
    </dgm:pt>
    <dgm:pt modelId="{E817273A-E512-486D-8AF3-629E8E5CFE01}" type="sibTrans" cxnId="{2A25B0E4-D1B5-4E9A-B07A-326C0EDDB4CF}">
      <dgm:prSet/>
      <dgm:spPr/>
      <dgm:t>
        <a:bodyPr/>
        <a:lstStyle/>
        <a:p>
          <a:endParaRPr lang="ru-RU"/>
        </a:p>
      </dgm:t>
    </dgm:pt>
    <dgm:pt modelId="{9745937E-565C-47F5-9FFB-E55987A2EE36}" type="pres">
      <dgm:prSet presAssocID="{6D680CEC-426E-41B4-8EF7-EDA5877BC90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ED824A-8256-407E-9919-08514B016DD9}" type="pres">
      <dgm:prSet presAssocID="{8F1F3302-2971-4618-B71D-32992E4AAA7B}" presName="parentLin" presStyleCnt="0"/>
      <dgm:spPr/>
    </dgm:pt>
    <dgm:pt modelId="{B333147D-980A-49CD-86A8-C5F5E6CEFEC4}" type="pres">
      <dgm:prSet presAssocID="{8F1F3302-2971-4618-B71D-32992E4AAA7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B88560C-3FDE-4922-B0BC-67E336526F39}" type="pres">
      <dgm:prSet presAssocID="{8F1F3302-2971-4618-B71D-32992E4AAA7B}" presName="parentText" presStyleLbl="node1" presStyleIdx="0" presStyleCnt="3" custScaleY="1375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71B63-D7E6-40C6-B7C2-C408F06131FA}" type="pres">
      <dgm:prSet presAssocID="{8F1F3302-2971-4618-B71D-32992E4AAA7B}" presName="negativeSpace" presStyleCnt="0"/>
      <dgm:spPr/>
    </dgm:pt>
    <dgm:pt modelId="{CEF2E719-D788-4CF6-B891-039491B21440}" type="pres">
      <dgm:prSet presAssocID="{8F1F3302-2971-4618-B71D-32992E4AAA7B}" presName="childText" presStyleLbl="conFgAcc1" presStyleIdx="0" presStyleCnt="3">
        <dgm:presLayoutVars>
          <dgm:bulletEnabled val="1"/>
        </dgm:presLayoutVars>
      </dgm:prSet>
      <dgm:spPr/>
    </dgm:pt>
    <dgm:pt modelId="{3348333B-C1C5-4090-A2D9-EAE7EB910791}" type="pres">
      <dgm:prSet presAssocID="{37DE3CB0-2B5C-442E-B1D0-94828643D9F2}" presName="spaceBetweenRectangles" presStyleCnt="0"/>
      <dgm:spPr/>
    </dgm:pt>
    <dgm:pt modelId="{2FC549DD-710B-464C-BE2C-CC47F94565E1}" type="pres">
      <dgm:prSet presAssocID="{6EB6E0C1-F7B5-4BEE-BAC5-C2641B72FB4B}" presName="parentLin" presStyleCnt="0"/>
      <dgm:spPr/>
    </dgm:pt>
    <dgm:pt modelId="{1EF35826-426D-4B1D-8682-9F4F2F0560FB}" type="pres">
      <dgm:prSet presAssocID="{6EB6E0C1-F7B5-4BEE-BAC5-C2641B72FB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9C3A30D-9F1E-40C6-AA76-405457EE26DF}" type="pres">
      <dgm:prSet presAssocID="{6EB6E0C1-F7B5-4BEE-BAC5-C2641B72FB4B}" presName="parentText" presStyleLbl="node1" presStyleIdx="1" presStyleCnt="3" custScaleY="1317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6AC7C-32B1-4817-A3EF-AB61118C30BB}" type="pres">
      <dgm:prSet presAssocID="{6EB6E0C1-F7B5-4BEE-BAC5-C2641B72FB4B}" presName="negativeSpace" presStyleCnt="0"/>
      <dgm:spPr/>
    </dgm:pt>
    <dgm:pt modelId="{E31CD9CA-83F1-4CDE-B546-85380F810189}" type="pres">
      <dgm:prSet presAssocID="{6EB6E0C1-F7B5-4BEE-BAC5-C2641B72FB4B}" presName="childText" presStyleLbl="conFgAcc1" presStyleIdx="1" presStyleCnt="3">
        <dgm:presLayoutVars>
          <dgm:bulletEnabled val="1"/>
        </dgm:presLayoutVars>
      </dgm:prSet>
      <dgm:spPr/>
    </dgm:pt>
    <dgm:pt modelId="{7DF23166-31CC-4555-A860-61233B4D326F}" type="pres">
      <dgm:prSet presAssocID="{7AA9BD99-8EA6-4F4D-A921-CAE34785320F}" presName="spaceBetweenRectangles" presStyleCnt="0"/>
      <dgm:spPr/>
    </dgm:pt>
    <dgm:pt modelId="{72610B28-3D11-401D-A502-962F887E1AEA}" type="pres">
      <dgm:prSet presAssocID="{C936C85D-205B-461A-8810-DEA56513C51E}" presName="parentLin" presStyleCnt="0"/>
      <dgm:spPr/>
    </dgm:pt>
    <dgm:pt modelId="{D74CABB5-36A6-4B24-90EE-8A23125453ED}" type="pres">
      <dgm:prSet presAssocID="{C936C85D-205B-461A-8810-DEA56513C51E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5FA8A208-19FD-4189-9B82-51CB2DCD2E1E}" type="pres">
      <dgm:prSet presAssocID="{C936C85D-205B-461A-8810-DEA56513C51E}" presName="parentText" presStyleLbl="node1" presStyleIdx="2" presStyleCnt="3" custScaleY="121378" custLinFactNeighborX="-21362" custLinFactNeighborY="5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69C42-9188-4BAB-B835-8E034F2DC555}" type="pres">
      <dgm:prSet presAssocID="{C936C85D-205B-461A-8810-DEA56513C51E}" presName="negativeSpace" presStyleCnt="0"/>
      <dgm:spPr/>
    </dgm:pt>
    <dgm:pt modelId="{C8E90255-6C61-44A5-BA4F-F825AFEEF53A}" type="pres">
      <dgm:prSet presAssocID="{C936C85D-205B-461A-8810-DEA56513C51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4C75EE2-D306-47BA-A951-CCC6452C52F4}" type="presOf" srcId="{6D680CEC-426E-41B4-8EF7-EDA5877BC901}" destId="{9745937E-565C-47F5-9FFB-E55987A2EE36}" srcOrd="0" destOrd="0" presId="urn:microsoft.com/office/officeart/2005/8/layout/list1"/>
    <dgm:cxn modelId="{2A25B0E4-D1B5-4E9A-B07A-326C0EDDB4CF}" srcId="{6D680CEC-426E-41B4-8EF7-EDA5877BC901}" destId="{C936C85D-205B-461A-8810-DEA56513C51E}" srcOrd="2" destOrd="0" parTransId="{F52ACFF8-7078-4899-BF18-2D370794D62F}" sibTransId="{E817273A-E512-486D-8AF3-629E8E5CFE01}"/>
    <dgm:cxn modelId="{4A7AA91A-08D6-471A-B7BE-C0B446DBA5A2}" type="presOf" srcId="{C936C85D-205B-461A-8810-DEA56513C51E}" destId="{5FA8A208-19FD-4189-9B82-51CB2DCD2E1E}" srcOrd="1" destOrd="0" presId="urn:microsoft.com/office/officeart/2005/8/layout/list1"/>
    <dgm:cxn modelId="{D29AA4FB-943A-4A66-AA1C-BF6377AD1003}" type="presOf" srcId="{8F1F3302-2971-4618-B71D-32992E4AAA7B}" destId="{FB88560C-3FDE-4922-B0BC-67E336526F39}" srcOrd="1" destOrd="0" presId="urn:microsoft.com/office/officeart/2005/8/layout/list1"/>
    <dgm:cxn modelId="{32ADFFA9-24CA-4251-AE73-3E690845CD25}" type="presOf" srcId="{6EB6E0C1-F7B5-4BEE-BAC5-C2641B72FB4B}" destId="{1EF35826-426D-4B1D-8682-9F4F2F0560FB}" srcOrd="0" destOrd="0" presId="urn:microsoft.com/office/officeart/2005/8/layout/list1"/>
    <dgm:cxn modelId="{4B58D21C-CA43-4AB8-8B47-168E9324862F}" type="presOf" srcId="{6EB6E0C1-F7B5-4BEE-BAC5-C2641B72FB4B}" destId="{59C3A30D-9F1E-40C6-AA76-405457EE26DF}" srcOrd="1" destOrd="0" presId="urn:microsoft.com/office/officeart/2005/8/layout/list1"/>
    <dgm:cxn modelId="{7DDBEA75-30F0-4964-B58F-7FBFECB402DA}" srcId="{6D680CEC-426E-41B4-8EF7-EDA5877BC901}" destId="{8F1F3302-2971-4618-B71D-32992E4AAA7B}" srcOrd="0" destOrd="0" parTransId="{443E51FD-CEFF-4C37-9A04-92C6DCD1BDC2}" sibTransId="{37DE3CB0-2B5C-442E-B1D0-94828643D9F2}"/>
    <dgm:cxn modelId="{6F9FE9CA-8028-40D8-8423-BEE9F31DDF35}" srcId="{6D680CEC-426E-41B4-8EF7-EDA5877BC901}" destId="{6EB6E0C1-F7B5-4BEE-BAC5-C2641B72FB4B}" srcOrd="1" destOrd="0" parTransId="{D6DC6EAC-9BBB-4ABD-A840-C4820AB4E0AE}" sibTransId="{7AA9BD99-8EA6-4F4D-A921-CAE34785320F}"/>
    <dgm:cxn modelId="{2F781BB2-4502-4DC5-B29F-59075241956A}" type="presOf" srcId="{C936C85D-205B-461A-8810-DEA56513C51E}" destId="{D74CABB5-36A6-4B24-90EE-8A23125453ED}" srcOrd="0" destOrd="0" presId="urn:microsoft.com/office/officeart/2005/8/layout/list1"/>
    <dgm:cxn modelId="{F9ECD5FF-3F2E-408A-948B-7BC7AC9F92E4}" type="presOf" srcId="{8F1F3302-2971-4618-B71D-32992E4AAA7B}" destId="{B333147D-980A-49CD-86A8-C5F5E6CEFEC4}" srcOrd="0" destOrd="0" presId="urn:microsoft.com/office/officeart/2005/8/layout/list1"/>
    <dgm:cxn modelId="{04A6ED8A-85AB-4E15-B26B-21BD1AD69520}" type="presParOf" srcId="{9745937E-565C-47F5-9FFB-E55987A2EE36}" destId="{15ED824A-8256-407E-9919-08514B016DD9}" srcOrd="0" destOrd="0" presId="urn:microsoft.com/office/officeart/2005/8/layout/list1"/>
    <dgm:cxn modelId="{242E364B-AAAE-49FA-AB92-4C89C0847FD2}" type="presParOf" srcId="{15ED824A-8256-407E-9919-08514B016DD9}" destId="{B333147D-980A-49CD-86A8-C5F5E6CEFEC4}" srcOrd="0" destOrd="0" presId="urn:microsoft.com/office/officeart/2005/8/layout/list1"/>
    <dgm:cxn modelId="{EA9E7ADF-B07E-4312-8B04-FBA0688C9DF2}" type="presParOf" srcId="{15ED824A-8256-407E-9919-08514B016DD9}" destId="{FB88560C-3FDE-4922-B0BC-67E336526F39}" srcOrd="1" destOrd="0" presId="urn:microsoft.com/office/officeart/2005/8/layout/list1"/>
    <dgm:cxn modelId="{43211F81-02A9-4F31-896E-6073780D5F1A}" type="presParOf" srcId="{9745937E-565C-47F5-9FFB-E55987A2EE36}" destId="{74C71B63-D7E6-40C6-B7C2-C408F06131FA}" srcOrd="1" destOrd="0" presId="urn:microsoft.com/office/officeart/2005/8/layout/list1"/>
    <dgm:cxn modelId="{C287461D-AF68-4DFC-B873-3051F22F187A}" type="presParOf" srcId="{9745937E-565C-47F5-9FFB-E55987A2EE36}" destId="{CEF2E719-D788-4CF6-B891-039491B21440}" srcOrd="2" destOrd="0" presId="urn:microsoft.com/office/officeart/2005/8/layout/list1"/>
    <dgm:cxn modelId="{5F66FFDA-E780-4F82-8CEA-102F488BE954}" type="presParOf" srcId="{9745937E-565C-47F5-9FFB-E55987A2EE36}" destId="{3348333B-C1C5-4090-A2D9-EAE7EB910791}" srcOrd="3" destOrd="0" presId="urn:microsoft.com/office/officeart/2005/8/layout/list1"/>
    <dgm:cxn modelId="{6E2EA20F-EDF2-4EDE-BAA1-B6C4FD16A4FC}" type="presParOf" srcId="{9745937E-565C-47F5-9FFB-E55987A2EE36}" destId="{2FC549DD-710B-464C-BE2C-CC47F94565E1}" srcOrd="4" destOrd="0" presId="urn:microsoft.com/office/officeart/2005/8/layout/list1"/>
    <dgm:cxn modelId="{D21E817B-5C9C-485B-BA04-F11242FF0B53}" type="presParOf" srcId="{2FC549DD-710B-464C-BE2C-CC47F94565E1}" destId="{1EF35826-426D-4B1D-8682-9F4F2F0560FB}" srcOrd="0" destOrd="0" presId="urn:microsoft.com/office/officeart/2005/8/layout/list1"/>
    <dgm:cxn modelId="{6458E678-D0A0-4DC4-BF6E-AFCE857F4C80}" type="presParOf" srcId="{2FC549DD-710B-464C-BE2C-CC47F94565E1}" destId="{59C3A30D-9F1E-40C6-AA76-405457EE26DF}" srcOrd="1" destOrd="0" presId="urn:microsoft.com/office/officeart/2005/8/layout/list1"/>
    <dgm:cxn modelId="{060E9387-746F-439C-ADB6-FA436835D8D3}" type="presParOf" srcId="{9745937E-565C-47F5-9FFB-E55987A2EE36}" destId="{D466AC7C-32B1-4817-A3EF-AB61118C30BB}" srcOrd="5" destOrd="0" presId="urn:microsoft.com/office/officeart/2005/8/layout/list1"/>
    <dgm:cxn modelId="{C22D3C2D-2974-461A-901D-1AE9C227D49A}" type="presParOf" srcId="{9745937E-565C-47F5-9FFB-E55987A2EE36}" destId="{E31CD9CA-83F1-4CDE-B546-85380F810189}" srcOrd="6" destOrd="0" presId="urn:microsoft.com/office/officeart/2005/8/layout/list1"/>
    <dgm:cxn modelId="{EBC1F51F-031B-4A55-85A7-2A0489E7471B}" type="presParOf" srcId="{9745937E-565C-47F5-9FFB-E55987A2EE36}" destId="{7DF23166-31CC-4555-A860-61233B4D326F}" srcOrd="7" destOrd="0" presId="urn:microsoft.com/office/officeart/2005/8/layout/list1"/>
    <dgm:cxn modelId="{51D9FB2C-4117-4D4B-B50A-63D5A2DAA8A1}" type="presParOf" srcId="{9745937E-565C-47F5-9FFB-E55987A2EE36}" destId="{72610B28-3D11-401D-A502-962F887E1AEA}" srcOrd="8" destOrd="0" presId="urn:microsoft.com/office/officeart/2005/8/layout/list1"/>
    <dgm:cxn modelId="{F60CF67D-CC5A-487D-9197-FD96C05679D7}" type="presParOf" srcId="{72610B28-3D11-401D-A502-962F887E1AEA}" destId="{D74CABB5-36A6-4B24-90EE-8A23125453ED}" srcOrd="0" destOrd="0" presId="urn:microsoft.com/office/officeart/2005/8/layout/list1"/>
    <dgm:cxn modelId="{62069AF6-8141-4EE4-9C25-670C890814F3}" type="presParOf" srcId="{72610B28-3D11-401D-A502-962F887E1AEA}" destId="{5FA8A208-19FD-4189-9B82-51CB2DCD2E1E}" srcOrd="1" destOrd="0" presId="urn:microsoft.com/office/officeart/2005/8/layout/list1"/>
    <dgm:cxn modelId="{084723DA-43D5-4546-BA98-DAE7C226CCF0}" type="presParOf" srcId="{9745937E-565C-47F5-9FFB-E55987A2EE36}" destId="{C5A69C42-9188-4BAB-B835-8E034F2DC555}" srcOrd="9" destOrd="0" presId="urn:microsoft.com/office/officeart/2005/8/layout/list1"/>
    <dgm:cxn modelId="{DAD2778E-734A-4951-8FFD-24BEB592E93C}" type="presParOf" srcId="{9745937E-565C-47F5-9FFB-E55987A2EE36}" destId="{C8E90255-6C61-44A5-BA4F-F825AFEEF53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B69629-0E68-4ACD-BD5B-D1A0A790DB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D9844A-15F9-4CE4-B5FC-813F37E2DB86}">
      <dgm:prSet phldrT="[Текст]"/>
      <dgm:spPr/>
      <dgm:t>
        <a:bodyPr/>
        <a:lstStyle/>
        <a:p>
          <a:r>
            <a:rPr lang="uk-UA" b="1" dirty="0" smtClean="0">
              <a:solidFill>
                <a:schemeClr val="accent6">
                  <a:lumMod val="75000"/>
                </a:schemeClr>
              </a:solidFill>
            </a:rPr>
            <a:t>Рівні професіоналізму:</a:t>
          </a:r>
          <a:endParaRPr lang="ru-RU" b="1" dirty="0">
            <a:solidFill>
              <a:schemeClr val="accent6">
                <a:lumMod val="75000"/>
              </a:schemeClr>
            </a:solidFill>
          </a:endParaRPr>
        </a:p>
      </dgm:t>
    </dgm:pt>
    <dgm:pt modelId="{54AE7A83-8E1F-41F1-8176-9E7D14C60A11}" type="parTrans" cxnId="{D7B5534B-CE40-4D9D-894B-44166B0DAF74}">
      <dgm:prSet/>
      <dgm:spPr/>
      <dgm:t>
        <a:bodyPr/>
        <a:lstStyle/>
        <a:p>
          <a:endParaRPr lang="ru-RU"/>
        </a:p>
      </dgm:t>
    </dgm:pt>
    <dgm:pt modelId="{D7336BDB-2FAE-47F5-A70B-9F2B59FFCBD8}" type="sibTrans" cxnId="{D7B5534B-CE40-4D9D-894B-44166B0DAF74}">
      <dgm:prSet/>
      <dgm:spPr/>
      <dgm:t>
        <a:bodyPr/>
        <a:lstStyle/>
        <a:p>
          <a:endParaRPr lang="ru-RU"/>
        </a:p>
      </dgm:t>
    </dgm:pt>
    <dgm:pt modelId="{12977855-2DC4-4202-8EE2-71215B3FC4B4}">
      <dgm:prSet phldrT="[Текст]" custT="1"/>
      <dgm:spPr/>
      <dgm:t>
        <a:bodyPr/>
        <a:lstStyle/>
        <a:p>
          <a:r>
            <a:rPr lang="uk-UA" sz="3600" b="1" dirty="0" smtClean="0"/>
            <a:t>Педагогічна вмілість</a:t>
          </a:r>
          <a:endParaRPr lang="ru-RU" sz="3600" b="1" dirty="0"/>
        </a:p>
      </dgm:t>
    </dgm:pt>
    <dgm:pt modelId="{913B4D23-A4A3-4A38-80BA-54971FFAF02D}" type="parTrans" cxnId="{F04D9041-58D8-44E1-947E-0785B81E2E35}">
      <dgm:prSet/>
      <dgm:spPr/>
      <dgm:t>
        <a:bodyPr/>
        <a:lstStyle/>
        <a:p>
          <a:endParaRPr lang="ru-RU"/>
        </a:p>
      </dgm:t>
    </dgm:pt>
    <dgm:pt modelId="{03BCBCC4-5C2B-4F45-A939-32C82E360C80}" type="sibTrans" cxnId="{F04D9041-58D8-44E1-947E-0785B81E2E35}">
      <dgm:prSet/>
      <dgm:spPr/>
      <dgm:t>
        <a:bodyPr/>
        <a:lstStyle/>
        <a:p>
          <a:endParaRPr lang="ru-RU"/>
        </a:p>
      </dgm:t>
    </dgm:pt>
    <dgm:pt modelId="{EC9C4BAA-EEFA-4823-865F-378A2D012EC3}">
      <dgm:prSet phldrT="[Текст]" custT="1"/>
      <dgm:spPr/>
      <dgm:t>
        <a:bodyPr/>
        <a:lstStyle/>
        <a:p>
          <a:r>
            <a:rPr lang="uk-UA" sz="3600" b="1" dirty="0" smtClean="0"/>
            <a:t>Педагогічна майстерність</a:t>
          </a:r>
          <a:endParaRPr lang="ru-RU" sz="3600" b="1" dirty="0"/>
        </a:p>
      </dgm:t>
    </dgm:pt>
    <dgm:pt modelId="{2B7F13FA-45AF-463F-BF53-0FD64164E71A}" type="parTrans" cxnId="{E9A4A5E4-9058-4220-BFF5-AF87CF4EA4E4}">
      <dgm:prSet/>
      <dgm:spPr/>
      <dgm:t>
        <a:bodyPr/>
        <a:lstStyle/>
        <a:p>
          <a:endParaRPr lang="ru-RU"/>
        </a:p>
      </dgm:t>
    </dgm:pt>
    <dgm:pt modelId="{AF6AAF46-1342-4505-81C8-608599F1536C}" type="sibTrans" cxnId="{E9A4A5E4-9058-4220-BFF5-AF87CF4EA4E4}">
      <dgm:prSet/>
      <dgm:spPr/>
      <dgm:t>
        <a:bodyPr/>
        <a:lstStyle/>
        <a:p>
          <a:endParaRPr lang="ru-RU"/>
        </a:p>
      </dgm:t>
    </dgm:pt>
    <dgm:pt modelId="{A7CC90BA-25EF-447D-AD94-8FD60BE11A0A}" type="pres">
      <dgm:prSet presAssocID="{ADB69629-0E68-4ACD-BD5B-D1A0A790DB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28F021C-DD14-4E25-81C1-97E1E94936C9}" type="pres">
      <dgm:prSet presAssocID="{9ED9844A-15F9-4CE4-B5FC-813F37E2DB86}" presName="hierRoot1" presStyleCnt="0"/>
      <dgm:spPr/>
    </dgm:pt>
    <dgm:pt modelId="{74694065-C67B-4F40-9E4E-C8353FC9293D}" type="pres">
      <dgm:prSet presAssocID="{9ED9844A-15F9-4CE4-B5FC-813F37E2DB86}" presName="composite" presStyleCnt="0"/>
      <dgm:spPr/>
    </dgm:pt>
    <dgm:pt modelId="{10144B20-7BBB-4667-8E3C-3C648FB302EA}" type="pres">
      <dgm:prSet presAssocID="{9ED9844A-15F9-4CE4-B5FC-813F37E2DB86}" presName="background" presStyleLbl="node0" presStyleIdx="0" presStyleCnt="1"/>
      <dgm:spPr/>
    </dgm:pt>
    <dgm:pt modelId="{C65FB0AF-2C0B-4E41-AC66-019BB504E6EB}" type="pres">
      <dgm:prSet presAssocID="{9ED9844A-15F9-4CE4-B5FC-813F37E2DB86}" presName="text" presStyleLbl="fgAcc0" presStyleIdx="0" presStyleCnt="1" custScaleX="1653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3B1451-1F9A-4153-8290-CCE86BA36765}" type="pres">
      <dgm:prSet presAssocID="{9ED9844A-15F9-4CE4-B5FC-813F37E2DB86}" presName="hierChild2" presStyleCnt="0"/>
      <dgm:spPr/>
    </dgm:pt>
    <dgm:pt modelId="{58030944-DE88-4151-AC8F-A4C6156324EE}" type="pres">
      <dgm:prSet presAssocID="{913B4D23-A4A3-4A38-80BA-54971FFAF02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174866C-2806-4BA8-95DD-1837819CD0F4}" type="pres">
      <dgm:prSet presAssocID="{12977855-2DC4-4202-8EE2-71215B3FC4B4}" presName="hierRoot2" presStyleCnt="0"/>
      <dgm:spPr/>
    </dgm:pt>
    <dgm:pt modelId="{CE0E63FD-1C94-47C9-9E77-CF3995C42CBF}" type="pres">
      <dgm:prSet presAssocID="{12977855-2DC4-4202-8EE2-71215B3FC4B4}" presName="composite2" presStyleCnt="0"/>
      <dgm:spPr/>
    </dgm:pt>
    <dgm:pt modelId="{0BD800BF-97EC-4FE0-A645-F339BA0E61F2}" type="pres">
      <dgm:prSet presAssocID="{12977855-2DC4-4202-8EE2-71215B3FC4B4}" presName="background2" presStyleLbl="node2" presStyleIdx="0" presStyleCnt="2"/>
      <dgm:spPr/>
    </dgm:pt>
    <dgm:pt modelId="{241E66C2-8711-43E5-BA8C-C2B9B47E429F}" type="pres">
      <dgm:prSet presAssocID="{12977855-2DC4-4202-8EE2-71215B3FC4B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2B93DB-1B75-4A22-829C-49966F3A98C5}" type="pres">
      <dgm:prSet presAssocID="{12977855-2DC4-4202-8EE2-71215B3FC4B4}" presName="hierChild3" presStyleCnt="0"/>
      <dgm:spPr/>
    </dgm:pt>
    <dgm:pt modelId="{E8D411F3-7590-4601-B649-C09F7FFCB3EC}" type="pres">
      <dgm:prSet presAssocID="{2B7F13FA-45AF-463F-BF53-0FD64164E71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623B0C16-23EA-4364-9A00-9B71BF08801F}" type="pres">
      <dgm:prSet presAssocID="{EC9C4BAA-EEFA-4823-865F-378A2D012EC3}" presName="hierRoot2" presStyleCnt="0"/>
      <dgm:spPr/>
    </dgm:pt>
    <dgm:pt modelId="{3137B4B8-1A81-44F7-8591-F6D50F67497C}" type="pres">
      <dgm:prSet presAssocID="{EC9C4BAA-EEFA-4823-865F-378A2D012EC3}" presName="composite2" presStyleCnt="0"/>
      <dgm:spPr/>
    </dgm:pt>
    <dgm:pt modelId="{CFE96397-DF6E-4B11-8FCD-FBC401142088}" type="pres">
      <dgm:prSet presAssocID="{EC9C4BAA-EEFA-4823-865F-378A2D012EC3}" presName="background2" presStyleLbl="node2" presStyleIdx="1" presStyleCnt="2"/>
      <dgm:spPr/>
    </dgm:pt>
    <dgm:pt modelId="{90054560-2727-4CE1-B116-5A7845F7E614}" type="pres">
      <dgm:prSet presAssocID="{EC9C4BAA-EEFA-4823-865F-378A2D012EC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A12E1FF-3078-4F51-B2AC-8EF3A15F99D1}" type="pres">
      <dgm:prSet presAssocID="{EC9C4BAA-EEFA-4823-865F-378A2D012EC3}" presName="hierChild3" presStyleCnt="0"/>
      <dgm:spPr/>
    </dgm:pt>
  </dgm:ptLst>
  <dgm:cxnLst>
    <dgm:cxn modelId="{1800356F-2A4F-4A9F-A826-B4F7ACDEFBFE}" type="presOf" srcId="{ADB69629-0E68-4ACD-BD5B-D1A0A790DB49}" destId="{A7CC90BA-25EF-447D-AD94-8FD60BE11A0A}" srcOrd="0" destOrd="0" presId="urn:microsoft.com/office/officeart/2005/8/layout/hierarchy1"/>
    <dgm:cxn modelId="{54E13EB2-7473-4AFF-A192-A321FE8D74FB}" type="presOf" srcId="{913B4D23-A4A3-4A38-80BA-54971FFAF02D}" destId="{58030944-DE88-4151-AC8F-A4C6156324EE}" srcOrd="0" destOrd="0" presId="urn:microsoft.com/office/officeart/2005/8/layout/hierarchy1"/>
    <dgm:cxn modelId="{D974BBEF-7256-4542-AF1D-5EA6A9A5B3AE}" type="presOf" srcId="{EC9C4BAA-EEFA-4823-865F-378A2D012EC3}" destId="{90054560-2727-4CE1-B116-5A7845F7E614}" srcOrd="0" destOrd="0" presId="urn:microsoft.com/office/officeart/2005/8/layout/hierarchy1"/>
    <dgm:cxn modelId="{F04D9041-58D8-44E1-947E-0785B81E2E35}" srcId="{9ED9844A-15F9-4CE4-B5FC-813F37E2DB86}" destId="{12977855-2DC4-4202-8EE2-71215B3FC4B4}" srcOrd="0" destOrd="0" parTransId="{913B4D23-A4A3-4A38-80BA-54971FFAF02D}" sibTransId="{03BCBCC4-5C2B-4F45-A939-32C82E360C80}"/>
    <dgm:cxn modelId="{D0119D35-FC46-4AE5-A199-EE1D761D8B14}" type="presOf" srcId="{12977855-2DC4-4202-8EE2-71215B3FC4B4}" destId="{241E66C2-8711-43E5-BA8C-C2B9B47E429F}" srcOrd="0" destOrd="0" presId="urn:microsoft.com/office/officeart/2005/8/layout/hierarchy1"/>
    <dgm:cxn modelId="{DD75287D-2A99-4174-BEE5-31D82C6121E3}" type="presOf" srcId="{2B7F13FA-45AF-463F-BF53-0FD64164E71A}" destId="{E8D411F3-7590-4601-B649-C09F7FFCB3EC}" srcOrd="0" destOrd="0" presId="urn:microsoft.com/office/officeart/2005/8/layout/hierarchy1"/>
    <dgm:cxn modelId="{D7B5534B-CE40-4D9D-894B-44166B0DAF74}" srcId="{ADB69629-0E68-4ACD-BD5B-D1A0A790DB49}" destId="{9ED9844A-15F9-4CE4-B5FC-813F37E2DB86}" srcOrd="0" destOrd="0" parTransId="{54AE7A83-8E1F-41F1-8176-9E7D14C60A11}" sibTransId="{D7336BDB-2FAE-47F5-A70B-9F2B59FFCBD8}"/>
    <dgm:cxn modelId="{E9A4A5E4-9058-4220-BFF5-AF87CF4EA4E4}" srcId="{9ED9844A-15F9-4CE4-B5FC-813F37E2DB86}" destId="{EC9C4BAA-EEFA-4823-865F-378A2D012EC3}" srcOrd="1" destOrd="0" parTransId="{2B7F13FA-45AF-463F-BF53-0FD64164E71A}" sibTransId="{AF6AAF46-1342-4505-81C8-608599F1536C}"/>
    <dgm:cxn modelId="{3879F3C1-7037-48BE-953D-7EB830128189}" type="presOf" srcId="{9ED9844A-15F9-4CE4-B5FC-813F37E2DB86}" destId="{C65FB0AF-2C0B-4E41-AC66-019BB504E6EB}" srcOrd="0" destOrd="0" presId="urn:microsoft.com/office/officeart/2005/8/layout/hierarchy1"/>
    <dgm:cxn modelId="{CFA792AD-0EA2-4CE1-9DE7-26111CD6D960}" type="presParOf" srcId="{A7CC90BA-25EF-447D-AD94-8FD60BE11A0A}" destId="{C28F021C-DD14-4E25-81C1-97E1E94936C9}" srcOrd="0" destOrd="0" presId="urn:microsoft.com/office/officeart/2005/8/layout/hierarchy1"/>
    <dgm:cxn modelId="{3D21B386-066D-433F-BF37-6648845CF0A7}" type="presParOf" srcId="{C28F021C-DD14-4E25-81C1-97E1E94936C9}" destId="{74694065-C67B-4F40-9E4E-C8353FC9293D}" srcOrd="0" destOrd="0" presId="urn:microsoft.com/office/officeart/2005/8/layout/hierarchy1"/>
    <dgm:cxn modelId="{B765A55B-0594-4686-B7EE-DF14E106E69B}" type="presParOf" srcId="{74694065-C67B-4F40-9E4E-C8353FC9293D}" destId="{10144B20-7BBB-4667-8E3C-3C648FB302EA}" srcOrd="0" destOrd="0" presId="urn:microsoft.com/office/officeart/2005/8/layout/hierarchy1"/>
    <dgm:cxn modelId="{2DC94A46-3600-4514-9593-D262DD315EA1}" type="presParOf" srcId="{74694065-C67B-4F40-9E4E-C8353FC9293D}" destId="{C65FB0AF-2C0B-4E41-AC66-019BB504E6EB}" srcOrd="1" destOrd="0" presId="urn:microsoft.com/office/officeart/2005/8/layout/hierarchy1"/>
    <dgm:cxn modelId="{9FCF8397-6446-4C7E-A583-08B85308C474}" type="presParOf" srcId="{C28F021C-DD14-4E25-81C1-97E1E94936C9}" destId="{193B1451-1F9A-4153-8290-CCE86BA36765}" srcOrd="1" destOrd="0" presId="urn:microsoft.com/office/officeart/2005/8/layout/hierarchy1"/>
    <dgm:cxn modelId="{3FAD1335-9BF0-42DB-8A68-63AC4DF2B92E}" type="presParOf" srcId="{193B1451-1F9A-4153-8290-CCE86BA36765}" destId="{58030944-DE88-4151-AC8F-A4C6156324EE}" srcOrd="0" destOrd="0" presId="urn:microsoft.com/office/officeart/2005/8/layout/hierarchy1"/>
    <dgm:cxn modelId="{F9EB085C-697D-4D5C-AE02-D26287002F4F}" type="presParOf" srcId="{193B1451-1F9A-4153-8290-CCE86BA36765}" destId="{0174866C-2806-4BA8-95DD-1837819CD0F4}" srcOrd="1" destOrd="0" presId="urn:microsoft.com/office/officeart/2005/8/layout/hierarchy1"/>
    <dgm:cxn modelId="{50217AF9-CBD2-4648-863D-E16C88E87E7F}" type="presParOf" srcId="{0174866C-2806-4BA8-95DD-1837819CD0F4}" destId="{CE0E63FD-1C94-47C9-9E77-CF3995C42CBF}" srcOrd="0" destOrd="0" presId="urn:microsoft.com/office/officeart/2005/8/layout/hierarchy1"/>
    <dgm:cxn modelId="{585DCC65-83CE-45F6-92DF-189664D854E3}" type="presParOf" srcId="{CE0E63FD-1C94-47C9-9E77-CF3995C42CBF}" destId="{0BD800BF-97EC-4FE0-A645-F339BA0E61F2}" srcOrd="0" destOrd="0" presId="urn:microsoft.com/office/officeart/2005/8/layout/hierarchy1"/>
    <dgm:cxn modelId="{C52C0CD6-72E9-47BB-A452-FC94FD220B8A}" type="presParOf" srcId="{CE0E63FD-1C94-47C9-9E77-CF3995C42CBF}" destId="{241E66C2-8711-43E5-BA8C-C2B9B47E429F}" srcOrd="1" destOrd="0" presId="urn:microsoft.com/office/officeart/2005/8/layout/hierarchy1"/>
    <dgm:cxn modelId="{9F1BBF28-C682-45E8-B0EE-5C155DE8AD9D}" type="presParOf" srcId="{0174866C-2806-4BA8-95DD-1837819CD0F4}" destId="{E12B93DB-1B75-4A22-829C-49966F3A98C5}" srcOrd="1" destOrd="0" presId="urn:microsoft.com/office/officeart/2005/8/layout/hierarchy1"/>
    <dgm:cxn modelId="{92CBC729-E6DE-468F-8CBF-4CDFEDE353B1}" type="presParOf" srcId="{193B1451-1F9A-4153-8290-CCE86BA36765}" destId="{E8D411F3-7590-4601-B649-C09F7FFCB3EC}" srcOrd="2" destOrd="0" presId="urn:microsoft.com/office/officeart/2005/8/layout/hierarchy1"/>
    <dgm:cxn modelId="{9D0E0519-3D8E-44DA-9DA0-8E24926ED40D}" type="presParOf" srcId="{193B1451-1F9A-4153-8290-CCE86BA36765}" destId="{623B0C16-23EA-4364-9A00-9B71BF08801F}" srcOrd="3" destOrd="0" presId="urn:microsoft.com/office/officeart/2005/8/layout/hierarchy1"/>
    <dgm:cxn modelId="{A9D30A33-DB35-462C-80C2-119988E5869B}" type="presParOf" srcId="{623B0C16-23EA-4364-9A00-9B71BF08801F}" destId="{3137B4B8-1A81-44F7-8591-F6D50F67497C}" srcOrd="0" destOrd="0" presId="urn:microsoft.com/office/officeart/2005/8/layout/hierarchy1"/>
    <dgm:cxn modelId="{F362B307-8658-4571-AAB4-778AA76FE10F}" type="presParOf" srcId="{3137B4B8-1A81-44F7-8591-F6D50F67497C}" destId="{CFE96397-DF6E-4B11-8FCD-FBC401142088}" srcOrd="0" destOrd="0" presId="urn:microsoft.com/office/officeart/2005/8/layout/hierarchy1"/>
    <dgm:cxn modelId="{11D588D5-9358-4F64-A27E-5AE0C3DF6552}" type="presParOf" srcId="{3137B4B8-1A81-44F7-8591-F6D50F67497C}" destId="{90054560-2727-4CE1-B116-5A7845F7E614}" srcOrd="1" destOrd="0" presId="urn:microsoft.com/office/officeart/2005/8/layout/hierarchy1"/>
    <dgm:cxn modelId="{F3EF0E82-A9D4-42D5-9F90-02463BF5FD33}" type="presParOf" srcId="{623B0C16-23EA-4364-9A00-9B71BF08801F}" destId="{EA12E1FF-3078-4F51-B2AC-8EF3A15F99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F2E719-D788-4CF6-B891-039491B21440}">
      <dsp:nvSpPr>
        <dsp:cNvPr id="0" name=""/>
        <dsp:cNvSpPr/>
      </dsp:nvSpPr>
      <dsp:spPr>
        <a:xfrm>
          <a:off x="0" y="1116070"/>
          <a:ext cx="708044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8560C-3FDE-4922-B0BC-67E336526F39}">
      <dsp:nvSpPr>
        <dsp:cNvPr id="0" name=""/>
        <dsp:cNvSpPr/>
      </dsp:nvSpPr>
      <dsp:spPr>
        <a:xfrm>
          <a:off x="354022" y="289009"/>
          <a:ext cx="4956313" cy="1299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37" tIns="0" rIns="18733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Біологічний</a:t>
          </a:r>
          <a:endParaRPr lang="ru-RU" sz="3200" kern="1200" dirty="0"/>
        </a:p>
      </dsp:txBody>
      <dsp:txXfrm>
        <a:off x="354022" y="289009"/>
        <a:ext cx="4956313" cy="1299380"/>
      </dsp:txXfrm>
    </dsp:sp>
    <dsp:sp modelId="{E31CD9CA-83F1-4CDE-B546-85380F810189}">
      <dsp:nvSpPr>
        <dsp:cNvPr id="0" name=""/>
        <dsp:cNvSpPr/>
      </dsp:nvSpPr>
      <dsp:spPr>
        <a:xfrm>
          <a:off x="0" y="2867749"/>
          <a:ext cx="708044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3A30D-9F1E-40C6-AA76-405457EE26DF}">
      <dsp:nvSpPr>
        <dsp:cNvPr id="0" name=""/>
        <dsp:cNvSpPr/>
      </dsp:nvSpPr>
      <dsp:spPr>
        <a:xfrm>
          <a:off x="354022" y="2095270"/>
          <a:ext cx="4956313" cy="12447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37" tIns="0" rIns="18733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Фактор соціального середовища</a:t>
          </a:r>
          <a:endParaRPr lang="ru-RU" sz="3200" kern="1200" dirty="0"/>
        </a:p>
      </dsp:txBody>
      <dsp:txXfrm>
        <a:off x="354022" y="2095270"/>
        <a:ext cx="4956313" cy="1244799"/>
      </dsp:txXfrm>
    </dsp:sp>
    <dsp:sp modelId="{C8E90255-6C61-44A5-BA4F-F825AFEEF53A}">
      <dsp:nvSpPr>
        <dsp:cNvPr id="0" name=""/>
        <dsp:cNvSpPr/>
      </dsp:nvSpPr>
      <dsp:spPr>
        <a:xfrm>
          <a:off x="0" y="4521214"/>
          <a:ext cx="708044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8A208-19FD-4189-9B82-51CB2DCD2E1E}">
      <dsp:nvSpPr>
        <dsp:cNvPr id="0" name=""/>
        <dsp:cNvSpPr/>
      </dsp:nvSpPr>
      <dsp:spPr>
        <a:xfrm>
          <a:off x="278396" y="3852428"/>
          <a:ext cx="4956313" cy="11465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337" tIns="0" rIns="187337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Фактор внутрішньо особистісної активності</a:t>
          </a:r>
          <a:endParaRPr lang="ru-RU" sz="3200" kern="1200" dirty="0"/>
        </a:p>
      </dsp:txBody>
      <dsp:txXfrm>
        <a:off x="278396" y="3852428"/>
        <a:ext cx="4956313" cy="114658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D411F3-7590-4601-B649-C09F7FFCB3EC}">
      <dsp:nvSpPr>
        <dsp:cNvPr id="0" name=""/>
        <dsp:cNvSpPr/>
      </dsp:nvSpPr>
      <dsp:spPr>
        <a:xfrm>
          <a:off x="4046213" y="2338781"/>
          <a:ext cx="2224846" cy="1058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1558"/>
              </a:lnTo>
              <a:lnTo>
                <a:pt x="2224846" y="721558"/>
              </a:lnTo>
              <a:lnTo>
                <a:pt x="2224846" y="1058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30944-DE88-4151-AC8F-A4C6156324EE}">
      <dsp:nvSpPr>
        <dsp:cNvPr id="0" name=""/>
        <dsp:cNvSpPr/>
      </dsp:nvSpPr>
      <dsp:spPr>
        <a:xfrm>
          <a:off x="1821366" y="2338781"/>
          <a:ext cx="2224846" cy="1058824"/>
        </a:xfrm>
        <a:custGeom>
          <a:avLst/>
          <a:gdLst/>
          <a:ahLst/>
          <a:cxnLst/>
          <a:rect l="0" t="0" r="0" b="0"/>
          <a:pathLst>
            <a:path>
              <a:moveTo>
                <a:pt x="2224846" y="0"/>
              </a:moveTo>
              <a:lnTo>
                <a:pt x="2224846" y="721558"/>
              </a:lnTo>
              <a:lnTo>
                <a:pt x="0" y="721558"/>
              </a:lnTo>
              <a:lnTo>
                <a:pt x="0" y="10588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44B20-7BBB-4667-8E3C-3C648FB302EA}">
      <dsp:nvSpPr>
        <dsp:cNvPr id="0" name=""/>
        <dsp:cNvSpPr/>
      </dsp:nvSpPr>
      <dsp:spPr>
        <a:xfrm>
          <a:off x="1035643" y="26963"/>
          <a:ext cx="6021139" cy="2311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5FB0AF-2C0B-4E41-AC66-019BB504E6EB}">
      <dsp:nvSpPr>
        <dsp:cNvPr id="0" name=""/>
        <dsp:cNvSpPr/>
      </dsp:nvSpPr>
      <dsp:spPr>
        <a:xfrm>
          <a:off x="1440161" y="411255"/>
          <a:ext cx="6021139" cy="2311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900" b="1" kern="1200" dirty="0" smtClean="0">
              <a:solidFill>
                <a:schemeClr val="accent6">
                  <a:lumMod val="75000"/>
                </a:schemeClr>
              </a:solidFill>
            </a:rPr>
            <a:t>Рівні професіоналізму:</a:t>
          </a:r>
          <a:endParaRPr lang="ru-RU" sz="49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440161" y="411255"/>
        <a:ext cx="6021139" cy="2311818"/>
      </dsp:txXfrm>
    </dsp:sp>
    <dsp:sp modelId="{0BD800BF-97EC-4FE0-A645-F339BA0E61F2}">
      <dsp:nvSpPr>
        <dsp:cNvPr id="0" name=""/>
        <dsp:cNvSpPr/>
      </dsp:nvSpPr>
      <dsp:spPr>
        <a:xfrm>
          <a:off x="1037" y="3397606"/>
          <a:ext cx="3640658" cy="2311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E66C2-8711-43E5-BA8C-C2B9B47E429F}">
      <dsp:nvSpPr>
        <dsp:cNvPr id="0" name=""/>
        <dsp:cNvSpPr/>
      </dsp:nvSpPr>
      <dsp:spPr>
        <a:xfrm>
          <a:off x="405554" y="3781898"/>
          <a:ext cx="3640658" cy="2311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Педагогічна вмілість</a:t>
          </a:r>
          <a:endParaRPr lang="ru-RU" sz="3600" b="1" kern="1200" dirty="0"/>
        </a:p>
      </dsp:txBody>
      <dsp:txXfrm>
        <a:off x="405554" y="3781898"/>
        <a:ext cx="3640658" cy="2311818"/>
      </dsp:txXfrm>
    </dsp:sp>
    <dsp:sp modelId="{CFE96397-DF6E-4B11-8FCD-FBC401142088}">
      <dsp:nvSpPr>
        <dsp:cNvPr id="0" name=""/>
        <dsp:cNvSpPr/>
      </dsp:nvSpPr>
      <dsp:spPr>
        <a:xfrm>
          <a:off x="4450730" y="3397606"/>
          <a:ext cx="3640658" cy="23118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54560-2727-4CE1-B116-5A7845F7E614}">
      <dsp:nvSpPr>
        <dsp:cNvPr id="0" name=""/>
        <dsp:cNvSpPr/>
      </dsp:nvSpPr>
      <dsp:spPr>
        <a:xfrm>
          <a:off x="4855248" y="3781898"/>
          <a:ext cx="3640658" cy="23118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smtClean="0"/>
            <a:t>Педагогічна майстерність</a:t>
          </a:r>
          <a:endParaRPr lang="ru-RU" sz="3600" b="1" kern="1200" dirty="0"/>
        </a:p>
      </dsp:txBody>
      <dsp:txXfrm>
        <a:off x="4855248" y="3781898"/>
        <a:ext cx="3640658" cy="2311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6EC-41AF-476D-BDEF-D8374BBE20B7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71D0DE-9602-492E-A9AA-372E8D7B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6EC-41AF-476D-BDEF-D8374BBE20B7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0DE-9602-492E-A9AA-372E8D7B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6EC-41AF-476D-BDEF-D8374BBE20B7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0DE-9602-492E-A9AA-372E8D7B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6EC-41AF-476D-BDEF-D8374BBE20B7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271D0DE-9602-492E-A9AA-372E8D7B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6EC-41AF-476D-BDEF-D8374BBE20B7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0DE-9602-492E-A9AA-372E8D7BC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6EC-41AF-476D-BDEF-D8374BBE20B7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0DE-9602-492E-A9AA-372E8D7B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6EC-41AF-476D-BDEF-D8374BBE20B7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271D0DE-9602-492E-A9AA-372E8D7BC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6EC-41AF-476D-BDEF-D8374BBE20B7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0DE-9602-492E-A9AA-372E8D7B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6EC-41AF-476D-BDEF-D8374BBE20B7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0DE-9602-492E-A9AA-372E8D7B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6EC-41AF-476D-BDEF-D8374BBE20B7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0DE-9602-492E-A9AA-372E8D7BC6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806EC-41AF-476D-BDEF-D8374BBE20B7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1D0DE-9602-492E-A9AA-372E8D7BC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8806EC-41AF-476D-BDEF-D8374BBE20B7}" type="datetimeFigureOut">
              <a:rPr lang="ru-RU" smtClean="0"/>
              <a:pPr/>
              <a:t>19.09.2013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71D0DE-9602-492E-A9AA-372E8D7BC6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1\Рабочий стол\Сайт\картинки\Копия do_uva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728192" cy="3312368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1547664" y="869663"/>
            <a:ext cx="7344816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Семінар-практикум</a:t>
            </a:r>
            <a:endParaRPr kumimoji="0" lang="en-US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з елементами тренінгу професійної майстерності </a:t>
            </a:r>
            <a:endParaRPr kumimoji="0" lang="en-US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з теми </a:t>
            </a:r>
            <a:endParaRPr kumimoji="0" lang="en-US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«Професійно значущі якості особистості </a:t>
            </a:r>
            <a:endParaRPr kumimoji="0" lang="en-US" sz="4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педагога дошкільного закладу»</a:t>
            </a:r>
            <a:endParaRPr kumimoji="0" lang="uk-U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емінар-практикум для зав\угадай профессию\3c95701ad31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0"/>
            <a:ext cx="3240360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емінар-практикум для зав\угадай профессию\2c220a4c96d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60648"/>
            <a:ext cx="3096344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семінар-практикум для зав\угадай профессию\582fb49301d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3528392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семінар-практикум для зав\угадай профессию\e2757ba3a81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0"/>
            <a:ext cx="3528392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276872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000" b="1" dirty="0" smtClean="0">
                <a:solidFill>
                  <a:schemeClr val="accent6">
                    <a:lumMod val="75000"/>
                  </a:schemeClr>
                </a:solidFill>
              </a:rPr>
              <a:t>Дякуємо за увагу! </a:t>
            </a:r>
            <a:endParaRPr lang="ru-RU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E:\МОЯ\Мои рисунки\j029498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1547664" cy="2448272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1547664" y="1052736"/>
          <a:ext cx="708044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Основні фактори, які впливають на становлення особистості професіонала:</a:t>
            </a:r>
            <a:endParaRPr lang="uk-UA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104692" y="0"/>
            <a:ext cx="88362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sz="4400" b="1" dirty="0" smtClean="0">
                <a:solidFill>
                  <a:schemeClr val="accent6">
                    <a:lumMod val="75000"/>
                  </a:schemeClr>
                </a:solidFill>
              </a:rPr>
              <a:t>Етапи розвитку професіонала:</a:t>
            </a:r>
            <a:endParaRPr lang="uk-UA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6264696" cy="82286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uk-UA" sz="4000" b="1" dirty="0" smtClean="0">
                <a:solidFill>
                  <a:prstClr val="black"/>
                </a:solidFill>
              </a:rPr>
              <a:t>1. </a:t>
            </a:r>
            <a:r>
              <a:rPr lang="uk-UA" sz="3600" b="1" dirty="0" smtClean="0">
                <a:solidFill>
                  <a:prstClr val="black"/>
                </a:solidFill>
              </a:rPr>
              <a:t>Етап оптанта</a:t>
            </a:r>
          </a:p>
          <a:p>
            <a:pPr lvl="0">
              <a:lnSpc>
                <a:spcPct val="150000"/>
              </a:lnSpc>
            </a:pPr>
            <a:r>
              <a:rPr lang="uk-UA" sz="3200" b="1" dirty="0" smtClean="0"/>
              <a:t>2. </a:t>
            </a:r>
            <a:r>
              <a:rPr lang="uk-UA" sz="3600" b="1" dirty="0" smtClean="0"/>
              <a:t>Етап адепта</a:t>
            </a:r>
          </a:p>
          <a:p>
            <a:pPr>
              <a:lnSpc>
                <a:spcPct val="150000"/>
              </a:lnSpc>
            </a:pPr>
            <a:r>
              <a:rPr lang="uk-UA" sz="3200" b="1" dirty="0" smtClean="0"/>
              <a:t>3. </a:t>
            </a:r>
            <a:r>
              <a:rPr lang="uk-UA" sz="3600" b="1" dirty="0" smtClean="0"/>
              <a:t>Етап адаптації</a:t>
            </a:r>
          </a:p>
          <a:p>
            <a:pPr>
              <a:lnSpc>
                <a:spcPct val="150000"/>
              </a:lnSpc>
            </a:pPr>
            <a:r>
              <a:rPr lang="uk-UA" sz="3200" b="1" dirty="0" smtClean="0"/>
              <a:t>4. </a:t>
            </a:r>
            <a:r>
              <a:rPr lang="uk-UA" sz="3600" b="1" dirty="0" smtClean="0"/>
              <a:t>Етап інтернала</a:t>
            </a:r>
          </a:p>
          <a:p>
            <a:pPr>
              <a:lnSpc>
                <a:spcPct val="150000"/>
              </a:lnSpc>
            </a:pPr>
            <a:r>
              <a:rPr lang="uk-UA" sz="3600" b="1" dirty="0" smtClean="0"/>
              <a:t>5. Етап майстерності</a:t>
            </a:r>
          </a:p>
          <a:p>
            <a:pPr>
              <a:lnSpc>
                <a:spcPct val="150000"/>
              </a:lnSpc>
            </a:pPr>
            <a:r>
              <a:rPr lang="uk-UA" sz="3600" b="1" dirty="0" smtClean="0"/>
              <a:t>6. Етап авторитету</a:t>
            </a:r>
          </a:p>
          <a:p>
            <a:pPr>
              <a:lnSpc>
                <a:spcPct val="150000"/>
              </a:lnSpc>
            </a:pPr>
            <a:r>
              <a:rPr lang="uk-UA" sz="3600" b="1" dirty="0" smtClean="0"/>
              <a:t>7. Етап наставництва</a:t>
            </a:r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lvl="0"/>
            <a:endParaRPr lang="ru-RU" b="1" dirty="0" smtClean="0"/>
          </a:p>
          <a:p>
            <a:pPr lvl="0"/>
            <a:endParaRPr lang="ru-RU" b="1" dirty="0" smtClean="0">
              <a:solidFill>
                <a:prstClr val="black"/>
              </a:solidFill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42" name="Picture 2" descr="C:\Documents and Settings\Пользователь\Мои документы\анимашки\1111111111111111111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556792"/>
            <a:ext cx="2520280" cy="2016224"/>
          </a:xfrm>
          <a:prstGeom prst="rect">
            <a:avLst/>
          </a:prstGeom>
          <a:noFill/>
        </p:spPr>
      </p:pic>
      <p:pic>
        <p:nvPicPr>
          <p:cNvPr id="10243" name="Picture 3" descr="C:\Documents and Settings\Пользователь\Мои документы\рисунки нові\65252_38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21088"/>
            <a:ext cx="201622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20688"/>
            <a:ext cx="8686800" cy="6048672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Соціальна активність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Цілеспрямованість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Урівноваженість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Бажання працювати з дітьми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Здатність не губитися в екстремальних ситуаціях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Чарівність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Чесність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Справедливість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Сучасність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Гуманність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Ерудиція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Педагогічний такт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Толерантність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Педагогічний оптимізм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23010" y="0"/>
            <a:ext cx="6787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Якості особистості педагога: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9219" name="Picture 3" descr="C:\Documents and Settings\Пользователь\Мои документы\Мои рисунки\дит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28194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332656"/>
            <a:ext cx="4995664" cy="574746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uk-UA" sz="4800" b="1" dirty="0" smtClean="0">
                <a:solidFill>
                  <a:schemeClr val="accent6">
                    <a:lumMod val="50000"/>
                  </a:schemeClr>
                </a:solidFill>
              </a:rPr>
              <a:t>Принцеса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uk-UA" sz="4800" b="1" dirty="0" smtClean="0">
                <a:solidFill>
                  <a:schemeClr val="accent6">
                    <a:lumMod val="50000"/>
                  </a:schemeClr>
                </a:solidFill>
              </a:rPr>
              <a:t>Радник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uk-UA" sz="4800" b="1" dirty="0" smtClean="0">
                <a:solidFill>
                  <a:schemeClr val="accent6">
                    <a:lumMod val="50000"/>
                  </a:schemeClr>
                </a:solidFill>
              </a:rPr>
              <a:t>Стражник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uk-UA" sz="4800" b="1" dirty="0" smtClean="0">
                <a:solidFill>
                  <a:schemeClr val="accent6">
                    <a:lumMod val="50000"/>
                  </a:schemeClr>
                </a:solidFill>
              </a:rPr>
              <a:t>Лицар</a:t>
            </a:r>
            <a:endParaRPr lang="en-US" sz="4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uk-UA" sz="4800" b="1" dirty="0" smtClean="0">
                <a:solidFill>
                  <a:schemeClr val="accent6">
                    <a:lumMod val="50000"/>
                  </a:schemeClr>
                </a:solidFill>
              </a:rPr>
              <a:t>Принц</a:t>
            </a: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 descr="C:\Documents and Settings\Пользователь\Мои документы\Мои рисунки\29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001516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95536" y="188640"/>
          <a:ext cx="849694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семінар-практикум для зав\угадай профессию\89a9e1f97e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0648"/>
            <a:ext cx="2952328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семінар-практикум для зав\угадай профессию\469a027eda8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7750" y="476672"/>
            <a:ext cx="4774530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семінар-практикум для зав\угадай профессию\30ae1ecc740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3744416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</TotalTime>
  <Words>113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Методкабінет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25</cp:revision>
  <dcterms:created xsi:type="dcterms:W3CDTF">2013-09-11T13:02:03Z</dcterms:created>
  <dcterms:modified xsi:type="dcterms:W3CDTF">2013-09-19T14:09:38Z</dcterms:modified>
</cp:coreProperties>
</file>